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8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16583"/>
    <a:srgbClr val="E61441"/>
    <a:srgbClr val="F2F2F2"/>
    <a:srgbClr val="FFFFFF"/>
    <a:srgbClr val="181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>
        <p:scale>
          <a:sx n="66" d="100"/>
          <a:sy n="66" d="100"/>
        </p:scale>
        <p:origin x="90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5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0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3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1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1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7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4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3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8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3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EF9C9-4F1E-4F38-B00D-35B732BB055F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AD62F-90FD-4592-8B31-AB0F8D533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faceboo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9" b="2804"/>
          <a:stretch/>
        </p:blipFill>
        <p:spPr bwMode="auto">
          <a:xfrm>
            <a:off x="0" y="0"/>
            <a:ext cx="123691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02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65246" y="172378"/>
            <a:ext cx="12061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 way to install </a:t>
            </a:r>
            <a:r>
              <a:rPr lang="en-US" sz="5400" b="0" cap="none" spc="0" dirty="0" err="1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instapy</a:t>
            </a:r>
            <a:r>
              <a:rPr lang="en-US" sz="5400" b="0" cap="none" spc="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windows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4" y="2040030"/>
            <a:ext cx="7562850" cy="320040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54" y="3077129"/>
            <a:ext cx="914400" cy="1066800"/>
          </a:xfrm>
          <a:prstGeom prst="rect">
            <a:avLst/>
          </a:prstGeom>
        </p:spPr>
      </p:pic>
      <p:grpSp>
        <p:nvGrpSpPr>
          <p:cNvPr id="8" name="קבוצה 7"/>
          <p:cNvGrpSpPr/>
          <p:nvPr/>
        </p:nvGrpSpPr>
        <p:grpSpPr>
          <a:xfrm>
            <a:off x="8162979" y="3310025"/>
            <a:ext cx="792780" cy="660409"/>
            <a:chOff x="8317138" y="4586515"/>
            <a:chExt cx="1857375" cy="1547249"/>
          </a:xfrm>
        </p:grpSpPr>
        <p:sp>
          <p:nvSpPr>
            <p:cNvPr id="7" name="חץ ימינה 6"/>
            <p:cNvSpPr/>
            <p:nvPr/>
          </p:nvSpPr>
          <p:spPr>
            <a:xfrm>
              <a:off x="8317138" y="4586515"/>
              <a:ext cx="1857375" cy="1547249"/>
            </a:xfrm>
            <a:prstGeom prst="rightArrow">
              <a:avLst/>
            </a:prstGeom>
            <a:solidFill>
              <a:srgbClr val="E61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חץ ימינה 11"/>
            <p:cNvSpPr/>
            <p:nvPr/>
          </p:nvSpPr>
          <p:spPr>
            <a:xfrm>
              <a:off x="8505825" y="4909143"/>
              <a:ext cx="1454717" cy="900201"/>
            </a:xfrm>
            <a:prstGeom prst="rightArrow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תמונה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524" y="3324396"/>
            <a:ext cx="895350" cy="571500"/>
          </a:xfrm>
          <a:prstGeom prst="rect">
            <a:avLst/>
          </a:prstGeom>
        </p:spPr>
      </p:pic>
      <p:grpSp>
        <p:nvGrpSpPr>
          <p:cNvPr id="17" name="קבוצה 16"/>
          <p:cNvGrpSpPr/>
          <p:nvPr/>
        </p:nvGrpSpPr>
        <p:grpSpPr>
          <a:xfrm>
            <a:off x="10170549" y="3280324"/>
            <a:ext cx="792780" cy="660409"/>
            <a:chOff x="8317138" y="4586515"/>
            <a:chExt cx="1857375" cy="1547249"/>
          </a:xfrm>
        </p:grpSpPr>
        <p:sp>
          <p:nvSpPr>
            <p:cNvPr id="18" name="חץ ימינה 17"/>
            <p:cNvSpPr/>
            <p:nvPr/>
          </p:nvSpPr>
          <p:spPr>
            <a:xfrm>
              <a:off x="8317138" y="4586515"/>
              <a:ext cx="1857375" cy="1547249"/>
            </a:xfrm>
            <a:prstGeom prst="rightArrow">
              <a:avLst/>
            </a:prstGeom>
            <a:solidFill>
              <a:srgbClr val="E61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חץ ימינה 18"/>
            <p:cNvSpPr/>
            <p:nvPr/>
          </p:nvSpPr>
          <p:spPr>
            <a:xfrm>
              <a:off x="8505825" y="4909143"/>
              <a:ext cx="1454717" cy="900201"/>
            </a:xfrm>
            <a:prstGeom prst="rightArrow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מחבר חץ ישר 13"/>
          <p:cNvCxnSpPr/>
          <p:nvPr/>
        </p:nvCxnSpPr>
        <p:spPr>
          <a:xfrm flipH="1">
            <a:off x="1277248" y="3280324"/>
            <a:ext cx="493486" cy="29701"/>
          </a:xfrm>
          <a:prstGeom prst="straightConnector1">
            <a:avLst/>
          </a:prstGeom>
          <a:ln>
            <a:solidFill>
              <a:srgbClr val="E6144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/>
          <p:cNvCxnSpPr/>
          <p:nvPr/>
        </p:nvCxnSpPr>
        <p:spPr>
          <a:xfrm flipH="1" flipV="1">
            <a:off x="9848709" y="4009968"/>
            <a:ext cx="321840" cy="188346"/>
          </a:xfrm>
          <a:prstGeom prst="straightConnector1">
            <a:avLst/>
          </a:prstGeom>
          <a:ln>
            <a:solidFill>
              <a:srgbClr val="E6144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/>
          <p:cNvCxnSpPr/>
          <p:nvPr/>
        </p:nvCxnSpPr>
        <p:spPr>
          <a:xfrm flipH="1">
            <a:off x="11885502" y="3208811"/>
            <a:ext cx="246743" cy="231170"/>
          </a:xfrm>
          <a:prstGeom prst="straightConnector1">
            <a:avLst/>
          </a:prstGeom>
          <a:ln>
            <a:solidFill>
              <a:srgbClr val="E6144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תמונה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759" y="5286204"/>
            <a:ext cx="1314450" cy="1323975"/>
          </a:xfrm>
          <a:prstGeom prst="rect">
            <a:avLst/>
          </a:prstGeom>
        </p:spPr>
      </p:pic>
      <p:cxnSp>
        <p:nvCxnSpPr>
          <p:cNvPr id="27" name="מחבר חץ ישר 26"/>
          <p:cNvCxnSpPr/>
          <p:nvPr/>
        </p:nvCxnSpPr>
        <p:spPr>
          <a:xfrm flipV="1">
            <a:off x="9105954" y="6527915"/>
            <a:ext cx="343290" cy="180168"/>
          </a:xfrm>
          <a:prstGeom prst="straightConnector1">
            <a:avLst/>
          </a:prstGeom>
          <a:ln>
            <a:solidFill>
              <a:srgbClr val="E6144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28"/>
          <p:cNvCxnSpPr/>
          <p:nvPr/>
        </p:nvCxnSpPr>
        <p:spPr>
          <a:xfrm flipH="1" flipV="1">
            <a:off x="955408" y="3801723"/>
            <a:ext cx="321840" cy="94173"/>
          </a:xfrm>
          <a:prstGeom prst="straightConnector1">
            <a:avLst/>
          </a:prstGeom>
          <a:ln>
            <a:solidFill>
              <a:srgbClr val="E6144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טבעת 31"/>
          <p:cNvSpPr/>
          <p:nvPr/>
        </p:nvSpPr>
        <p:spPr>
          <a:xfrm>
            <a:off x="392263" y="4557475"/>
            <a:ext cx="1276872" cy="383613"/>
          </a:xfrm>
          <a:prstGeom prst="donut">
            <a:avLst>
              <a:gd name="adj" fmla="val 1516"/>
            </a:avLst>
          </a:prstGeom>
          <a:solidFill>
            <a:srgbClr val="E61441"/>
          </a:solidFill>
          <a:ln>
            <a:solidFill>
              <a:srgbClr val="E61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קבוצה 32"/>
          <p:cNvGrpSpPr/>
          <p:nvPr/>
        </p:nvGrpSpPr>
        <p:grpSpPr>
          <a:xfrm rot="2100733">
            <a:off x="8099526" y="4610884"/>
            <a:ext cx="792780" cy="660409"/>
            <a:chOff x="8317138" y="4586515"/>
            <a:chExt cx="1857375" cy="1547249"/>
          </a:xfrm>
        </p:grpSpPr>
        <p:sp>
          <p:nvSpPr>
            <p:cNvPr id="34" name="חץ ימינה 33"/>
            <p:cNvSpPr/>
            <p:nvPr/>
          </p:nvSpPr>
          <p:spPr>
            <a:xfrm>
              <a:off x="8317138" y="4586515"/>
              <a:ext cx="1857375" cy="1547249"/>
            </a:xfrm>
            <a:prstGeom prst="rightArrow">
              <a:avLst/>
            </a:prstGeom>
            <a:solidFill>
              <a:srgbClr val="E61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חץ ימינה 34"/>
            <p:cNvSpPr/>
            <p:nvPr/>
          </p:nvSpPr>
          <p:spPr>
            <a:xfrm>
              <a:off x="8505825" y="4909143"/>
              <a:ext cx="1454717" cy="900201"/>
            </a:xfrm>
            <a:prstGeom prst="rightArrow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57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3075336" y="163177"/>
            <a:ext cx="5780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what can we do?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86" y="1635462"/>
            <a:ext cx="4679299" cy="515483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121" y="1635462"/>
            <a:ext cx="3491987" cy="5154838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444" y="4920171"/>
            <a:ext cx="2286000" cy="148590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444" y="1635462"/>
            <a:ext cx="29337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3568778" y="163177"/>
            <a:ext cx="479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start c</a:t>
            </a:r>
            <a:r>
              <a:rPr lang="en-US" sz="5400" b="0" cap="none" spc="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oding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01" y="3972635"/>
            <a:ext cx="11318197" cy="2171246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01" y="1838001"/>
            <a:ext cx="5847785" cy="14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4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3404827" y="163177"/>
            <a:ext cx="51211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 setting stuff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0" y="2400416"/>
            <a:ext cx="4448984" cy="313519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40" y="4451768"/>
            <a:ext cx="6270390" cy="507603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40" y="5084286"/>
            <a:ext cx="4867017" cy="537462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40" y="2833947"/>
            <a:ext cx="7270654" cy="283660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40" y="5740285"/>
            <a:ext cx="5404479" cy="268731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340" y="3237050"/>
            <a:ext cx="6374885" cy="283660"/>
          </a:xfrm>
          <a:prstGeom prst="rect">
            <a:avLst/>
          </a:prstGeom>
        </p:spPr>
      </p:pic>
      <p:sp>
        <p:nvSpPr>
          <p:cNvPr id="20" name="מלבן 19"/>
          <p:cNvSpPr/>
          <p:nvPr/>
        </p:nvSpPr>
        <p:spPr>
          <a:xfrm>
            <a:off x="156000" y="1567762"/>
            <a:ext cx="11852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b="1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like</a:t>
            </a:r>
            <a:endParaRPr lang="he-IL" sz="5400" b="1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157315" y="3518455"/>
            <a:ext cx="29224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b="1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  <a:endParaRPr lang="he-IL" sz="5400" b="1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17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3404827" y="163177"/>
            <a:ext cx="51211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 setting stuff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0" y="2489965"/>
            <a:ext cx="5165603" cy="2105058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47" y="4649041"/>
            <a:ext cx="5314898" cy="2105058"/>
          </a:xfrm>
          <a:prstGeom prst="rect">
            <a:avLst/>
          </a:prstGeom>
        </p:spPr>
      </p:pic>
      <p:pic>
        <p:nvPicPr>
          <p:cNvPr id="18" name="תמונה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948" y="2497785"/>
            <a:ext cx="3147509" cy="1221233"/>
          </a:xfrm>
          <a:prstGeom prst="rect">
            <a:avLst/>
          </a:prstGeom>
        </p:spPr>
      </p:pic>
      <p:pic>
        <p:nvPicPr>
          <p:cNvPr id="19" name="תמונה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40" y="5517226"/>
            <a:ext cx="3926456" cy="970417"/>
          </a:xfrm>
          <a:prstGeom prst="rect">
            <a:avLst/>
          </a:prstGeom>
        </p:spPr>
      </p:pic>
      <p:sp>
        <p:nvSpPr>
          <p:cNvPr id="20" name="מלבן 19"/>
          <p:cNvSpPr/>
          <p:nvPr/>
        </p:nvSpPr>
        <p:spPr>
          <a:xfrm>
            <a:off x="121985" y="1566635"/>
            <a:ext cx="4729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b="1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skip options</a:t>
            </a:r>
            <a:endParaRPr lang="he-IL" sz="5400" b="1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134873" y="4593896"/>
            <a:ext cx="3554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b="1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proxy</a:t>
            </a:r>
            <a:endParaRPr lang="he-IL" sz="5400" b="1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מלבן 21"/>
          <p:cNvSpPr/>
          <p:nvPr/>
        </p:nvSpPr>
        <p:spPr>
          <a:xfrm>
            <a:off x="6437545" y="1575582"/>
            <a:ext cx="1731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b="1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delay</a:t>
            </a:r>
            <a:endParaRPr lang="he-IL" sz="5400" b="1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מלבן 22"/>
          <p:cNvSpPr/>
          <p:nvPr/>
        </p:nvSpPr>
        <p:spPr>
          <a:xfrm>
            <a:off x="6427701" y="3751216"/>
            <a:ext cx="3335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b="1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users</a:t>
            </a:r>
            <a:endParaRPr lang="he-IL" sz="5400" b="1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74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4242815" y="163177"/>
            <a:ext cx="3445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 time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0" y="2488341"/>
            <a:ext cx="5494996" cy="325249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42" y="3699343"/>
            <a:ext cx="9808834" cy="445078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42" y="4284951"/>
            <a:ext cx="9620514" cy="291012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42" y="4722043"/>
            <a:ext cx="9569179" cy="308131"/>
          </a:xfrm>
          <a:prstGeom prst="rect">
            <a:avLst/>
          </a:prstGeom>
        </p:spPr>
      </p:pic>
      <p:pic>
        <p:nvPicPr>
          <p:cNvPr id="19" name="תמונה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42" y="5176254"/>
            <a:ext cx="5974318" cy="308131"/>
          </a:xfrm>
          <a:prstGeom prst="rect">
            <a:avLst/>
          </a:prstGeom>
        </p:spPr>
      </p:pic>
      <p:pic>
        <p:nvPicPr>
          <p:cNvPr id="20" name="תמונה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942" y="5981765"/>
            <a:ext cx="11657609" cy="325249"/>
          </a:xfrm>
          <a:prstGeom prst="rect">
            <a:avLst/>
          </a:prstGeom>
        </p:spPr>
      </p:pic>
      <p:sp>
        <p:nvSpPr>
          <p:cNvPr id="22" name="מלבן 21"/>
          <p:cNvSpPr/>
          <p:nvPr/>
        </p:nvSpPr>
        <p:spPr>
          <a:xfrm>
            <a:off x="156000" y="1567762"/>
            <a:ext cx="11852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b="1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like</a:t>
            </a:r>
            <a:endParaRPr lang="he-IL" sz="5400" b="1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מלבן 22"/>
          <p:cNvSpPr/>
          <p:nvPr/>
        </p:nvSpPr>
        <p:spPr>
          <a:xfrm>
            <a:off x="144555" y="2766880"/>
            <a:ext cx="1992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b="1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follow</a:t>
            </a:r>
            <a:endParaRPr lang="he-IL" sz="5400" b="1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12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3237734" y="163177"/>
            <a:ext cx="5455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Scheduling the bot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1" y="2953434"/>
            <a:ext cx="6378575" cy="349159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81" y="2011429"/>
            <a:ext cx="1511511" cy="5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4319892" y="163177"/>
            <a:ext cx="32910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540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Workspace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263" y="1838000"/>
            <a:ext cx="6735474" cy="199861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05" y="4779786"/>
            <a:ext cx="4516774" cy="833633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150" y="4333688"/>
            <a:ext cx="1987978" cy="17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9692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393866" cy="69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266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nst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23269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social 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2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04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obo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52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קבוצה 11"/>
          <p:cNvGrpSpPr/>
          <p:nvPr/>
        </p:nvGrpSpPr>
        <p:grpSpPr>
          <a:xfrm>
            <a:off x="2949687" y="2057056"/>
            <a:ext cx="6292625" cy="4311650"/>
            <a:chOff x="0" y="240270"/>
            <a:chExt cx="6292625" cy="4311650"/>
          </a:xfrm>
        </p:grpSpPr>
        <p:sp>
          <p:nvSpPr>
            <p:cNvPr id="7" name="אליפסה 6"/>
            <p:cNvSpPr/>
            <p:nvPr/>
          </p:nvSpPr>
          <p:spPr>
            <a:xfrm>
              <a:off x="0" y="240270"/>
              <a:ext cx="4311650" cy="4311650"/>
            </a:xfrm>
            <a:prstGeom prst="ellipse">
              <a:avLst/>
            </a:prstGeom>
            <a:solidFill>
              <a:srgbClr val="F16583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אליפסה 7"/>
            <p:cNvSpPr/>
            <p:nvPr/>
          </p:nvSpPr>
          <p:spPr>
            <a:xfrm>
              <a:off x="1980975" y="240270"/>
              <a:ext cx="4311650" cy="4311650"/>
            </a:xfrm>
            <a:prstGeom prst="ellipse">
              <a:avLst/>
            </a:prstGeom>
            <a:solidFill>
              <a:schemeClr val="bg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קבוצה 13"/>
          <p:cNvGrpSpPr/>
          <p:nvPr/>
        </p:nvGrpSpPr>
        <p:grpSpPr>
          <a:xfrm>
            <a:off x="2690187" y="1693020"/>
            <a:ext cx="6811624" cy="5047541"/>
            <a:chOff x="2690187" y="1693020"/>
            <a:chExt cx="6811624" cy="5047541"/>
          </a:xfrm>
        </p:grpSpPr>
        <p:sp>
          <p:nvSpPr>
            <p:cNvPr id="9" name="טבעת 8"/>
            <p:cNvSpPr/>
            <p:nvPr/>
          </p:nvSpPr>
          <p:spPr>
            <a:xfrm>
              <a:off x="4671162" y="1693020"/>
              <a:ext cx="4830649" cy="5039721"/>
            </a:xfrm>
            <a:prstGeom prst="donut">
              <a:avLst>
                <a:gd name="adj" fmla="val 1040"/>
              </a:avLst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טבעת 12"/>
            <p:cNvSpPr/>
            <p:nvPr/>
          </p:nvSpPr>
          <p:spPr>
            <a:xfrm>
              <a:off x="2690187" y="1700840"/>
              <a:ext cx="4830649" cy="5039721"/>
            </a:xfrm>
            <a:prstGeom prst="donut">
              <a:avLst>
                <a:gd name="adj" fmla="val 1043"/>
              </a:avLst>
            </a:prstGeom>
            <a:solidFill>
              <a:srgbClr val="F165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מלבן 14"/>
          <p:cNvSpPr/>
          <p:nvPr/>
        </p:nvSpPr>
        <p:spPr>
          <a:xfrm>
            <a:off x="1820941" y="133827"/>
            <a:ext cx="8288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+ Social Media = FUN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Image result for instap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1" b="99049" l="951" r="99168">
                        <a14:foregroundMark x1="65874" y1="17360" x2="65874" y2="17360"/>
                        <a14:foregroundMark x1="57194" y1="18430" x2="57194" y2="18430"/>
                        <a14:foregroundMark x1="46968" y1="59334" x2="46968" y2="59334"/>
                        <a14:foregroundMark x1="63971" y1="87396" x2="63971" y2="87396"/>
                        <a14:foregroundMark x1="42331" y1="88109" x2="42331" y2="88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271" y="3315361"/>
            <a:ext cx="1517634" cy="15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yth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781" y="3608404"/>
            <a:ext cx="1224590" cy="12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instagram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60" y="3755931"/>
            <a:ext cx="927352" cy="92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74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4856933" y="163177"/>
            <a:ext cx="2216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5400" dirty="0" err="1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nstapy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769257" y="1987624"/>
            <a:ext cx="10653485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en-GB" sz="54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Tooling that </a:t>
            </a:r>
            <a:r>
              <a:rPr lang="en-GB" sz="5400" b="1" cap="none" spc="0" dirty="0" smtClean="0">
                <a:ln w="0">
                  <a:noFill/>
                </a:ln>
                <a:solidFill>
                  <a:srgbClr val="E6144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automates</a:t>
            </a:r>
            <a:r>
              <a:rPr lang="en-GB" sz="54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your social media interactions to “</a:t>
            </a:r>
            <a:r>
              <a:rPr lang="en-GB" sz="5400" dirty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farm</a:t>
            </a:r>
            <a:r>
              <a:rPr lang="en-GB" sz="54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 </a:t>
            </a:r>
            <a:r>
              <a:rPr lang="en-GB" sz="5400" b="0" i="1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Likes</a:t>
            </a:r>
            <a:r>
              <a:rPr lang="en-GB" sz="54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GB" sz="5400" b="0" i="1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Comments</a:t>
            </a:r>
            <a:r>
              <a:rPr lang="en-GB" sz="54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and </a:t>
            </a:r>
            <a:r>
              <a:rPr lang="en-GB" sz="5400" b="0" i="1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Followers</a:t>
            </a:r>
            <a:r>
              <a:rPr lang="en-GB" sz="54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en-GB" sz="5400" b="1" dirty="0">
                <a:ln w="0">
                  <a:noFill/>
                </a:ln>
                <a:solidFill>
                  <a:srgbClr val="E6144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Instagram</a:t>
            </a:r>
            <a:r>
              <a:rPr lang="en-GB" sz="54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Implemented in Python </a:t>
            </a:r>
            <a:r>
              <a:rPr lang="en-GB" sz="5400" b="1" dirty="0">
                <a:ln w="0">
                  <a:noFill/>
                </a:ln>
                <a:solidFill>
                  <a:srgbClr val="E6144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en-GB" sz="54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en-GB" sz="5400" b="1" cap="none" spc="0" dirty="0" smtClean="0">
                <a:ln w="0">
                  <a:noFill/>
                </a:ln>
                <a:solidFill>
                  <a:srgbClr val="E6144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Selenium</a:t>
            </a:r>
            <a:r>
              <a:rPr lang="en-GB" sz="54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module.</a:t>
            </a:r>
            <a:endParaRPr lang="he-IL" sz="5400" b="0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מלבן 16"/>
          <p:cNvSpPr/>
          <p:nvPr/>
        </p:nvSpPr>
        <p:spPr>
          <a:xfrm>
            <a:off x="10994563" y="5003772"/>
            <a:ext cx="56605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he-IL" sz="9600" b="0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מלבן 17"/>
          <p:cNvSpPr/>
          <p:nvPr/>
        </p:nvSpPr>
        <p:spPr>
          <a:xfrm>
            <a:off x="631385" y="1575582"/>
            <a:ext cx="56605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endParaRPr lang="he-IL" sz="11500" b="0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6628" y="6193138"/>
            <a:ext cx="342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dirty="0" smtClean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 probably Tim Grossman</a:t>
            </a:r>
            <a:endParaRPr lang="en-US" sz="2400" dirty="0">
              <a:ln w="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502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0" y="1364566"/>
            <a:ext cx="12192000" cy="5493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/>
          <p:cNvSpPr/>
          <p:nvPr/>
        </p:nvSpPr>
        <p:spPr>
          <a:xfrm>
            <a:off x="0" y="1356746"/>
            <a:ext cx="12192000" cy="211016"/>
          </a:xfrm>
          <a:prstGeom prst="rect">
            <a:avLst/>
          </a:prstGeom>
          <a:solidFill>
            <a:srgbClr val="E61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1451842" y="163177"/>
            <a:ext cx="9027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5400" dirty="0" err="1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nstapy</a:t>
            </a:r>
            <a:r>
              <a:rPr lang="en-US" sz="5400" dirty="0" smtClean="0">
                <a:ln w="0">
                  <a:noFill/>
                </a:ln>
                <a:solidFill>
                  <a:srgbClr val="F2F2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installation on windows</a:t>
            </a:r>
            <a:endParaRPr lang="he-IL" sz="5400" b="0" cap="none" spc="0" dirty="0">
              <a:ln w="0">
                <a:noFill/>
              </a:ln>
              <a:solidFill>
                <a:srgbClr val="F2F2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464457" y="2582709"/>
            <a:ext cx="1123405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en-GB" sz="48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 install </a:t>
            </a:r>
            <a:r>
              <a:rPr lang="en-GB" sz="4800" b="0" cap="none" spc="0" dirty="0" err="1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instapy</a:t>
            </a:r>
            <a:r>
              <a:rPr lang="en-GB" sz="48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--proxy 10.0.0.10:80 --user</a:t>
            </a:r>
          </a:p>
          <a:p>
            <a:pPr algn="ctr" rtl="0"/>
            <a:endParaRPr lang="en-GB" sz="4800" b="0" cap="none" spc="0" dirty="0" smtClean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sz="32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 install </a:t>
            </a:r>
            <a:r>
              <a:rPr lang="en-US" sz="3200" b="0" cap="none" spc="0" dirty="0" err="1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setuptools</a:t>
            </a:r>
            <a:endParaRPr lang="en-US" sz="3200" b="0" cap="none" spc="0" dirty="0" smtClean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/>
            <a:r>
              <a:rPr lang="en-US" sz="32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-m pip install --upgrade </a:t>
            </a:r>
            <a:r>
              <a:rPr lang="en-US" sz="3200" b="0" cap="none" spc="0" dirty="0" err="1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setuptools</a:t>
            </a:r>
            <a:endParaRPr lang="he-IL" sz="3200" b="0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94172" y="3502097"/>
            <a:ext cx="65314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E61441"/>
                </a:solidFill>
              </a:rPr>
              <a:t>}</a:t>
            </a:r>
            <a:endParaRPr lang="en-US" sz="11500" dirty="0">
              <a:solidFill>
                <a:srgbClr val="E61441"/>
              </a:solidFill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7358744" y="4223190"/>
            <a:ext cx="40567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en-US" sz="3200" b="0" cap="none" spc="0" dirty="0" smtClean="0">
                <a:ln w="0">
                  <a:noFill/>
                </a:ln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needed</a:t>
            </a:r>
            <a:endParaRPr lang="he-IL" b="0" cap="none" spc="0" dirty="0">
              <a:ln w="0">
                <a:noFill/>
              </a:ln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347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106</Words>
  <Application>Microsoft Office PowerPoint</Application>
  <PresentationFormat>מסך רחב</PresentationFormat>
  <Paragraphs>29</Paragraphs>
  <Slides>17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magshimim</dc:creator>
  <cp:lastModifiedBy>magshimim</cp:lastModifiedBy>
  <cp:revision>33</cp:revision>
  <dcterms:created xsi:type="dcterms:W3CDTF">2019-11-22T16:29:10Z</dcterms:created>
  <dcterms:modified xsi:type="dcterms:W3CDTF">2019-11-24T00:04:48Z</dcterms:modified>
</cp:coreProperties>
</file>